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71" r:id="rId3"/>
    <p:sldId id="284" r:id="rId4"/>
    <p:sldId id="272" r:id="rId5"/>
    <p:sldId id="273" r:id="rId6"/>
    <p:sldId id="285" r:id="rId7"/>
    <p:sldId id="274" r:id="rId8"/>
    <p:sldId id="275" r:id="rId9"/>
    <p:sldId id="290" r:id="rId10"/>
    <p:sldId id="280" r:id="rId11"/>
    <p:sldId id="282" r:id="rId12"/>
    <p:sldId id="289" r:id="rId13"/>
    <p:sldId id="286" r:id="rId14"/>
    <p:sldId id="287" r:id="rId15"/>
    <p:sldId id="288" r:id="rId16"/>
    <p:sldId id="270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51B43-92EE-4FC0-B39C-B67AA52041D4}" v="964" dt="2020-10-13T22:09:21.784"/>
    <p1510:client id="{2EAD553F-A179-4330-BC89-83602AF70028}" v="13" dt="2020-10-13T04:56:38.429"/>
    <p1510:client id="{71148042-71FD-4359-969E-3FE517E731CA}" v="1025" dt="2020-10-13T15:58:24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4662"/>
  </p:normalViewPr>
  <p:slideViewPr>
    <p:cSldViewPr snapToGrid="0">
      <p:cViewPr varScale="1">
        <p:scale>
          <a:sx n="142" d="100"/>
          <a:sy n="142" d="100"/>
        </p:scale>
        <p:origin x="318" y="-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8de8cb70f1275d30" providerId="Windows Live" clId="Web-{2EAD553F-A179-4330-BC89-83602AF70028}"/>
    <pc:docChg chg="addSld delSld modSld">
      <pc:chgData name="Guest User" userId="8de8cb70f1275d30" providerId="Windows Live" clId="Web-{2EAD553F-A179-4330-BC89-83602AF70028}" dt="2020-10-13T04:56:38.429" v="12" actId="20577"/>
      <pc:docMkLst>
        <pc:docMk/>
      </pc:docMkLst>
      <pc:sldChg chg="modSp">
        <pc:chgData name="Guest User" userId="8de8cb70f1275d30" providerId="Windows Live" clId="Web-{2EAD553F-A179-4330-BC89-83602AF70028}" dt="2020-10-13T04:56:38.429" v="12" actId="20577"/>
        <pc:sldMkLst>
          <pc:docMk/>
          <pc:sldMk cId="562584558" sldId="280"/>
        </pc:sldMkLst>
        <pc:spChg chg="mod">
          <ac:chgData name="Guest User" userId="8de8cb70f1275d30" providerId="Windows Live" clId="Web-{2EAD553F-A179-4330-BC89-83602AF70028}" dt="2020-10-13T04:56:38.429" v="12" actId="20577"/>
          <ac:spMkLst>
            <pc:docMk/>
            <pc:sldMk cId="562584558" sldId="280"/>
            <ac:spMk id="79" creationId="{00000000-0000-0000-0000-000000000000}"/>
          </ac:spMkLst>
        </pc:spChg>
      </pc:sldChg>
      <pc:sldChg chg="del">
        <pc:chgData name="Guest User" userId="8de8cb70f1275d30" providerId="Windows Live" clId="Web-{2EAD553F-A179-4330-BC89-83602AF70028}" dt="2020-10-13T04:56:25.163" v="6"/>
        <pc:sldMkLst>
          <pc:docMk/>
          <pc:sldMk cId="1204891668" sldId="281"/>
        </pc:sldMkLst>
      </pc:sldChg>
      <pc:sldChg chg="add replId">
        <pc:chgData name="Guest User" userId="8de8cb70f1275d30" providerId="Windows Live" clId="Web-{2EAD553F-A179-4330-BC89-83602AF70028}" dt="2020-10-13T04:56:28.288" v="7"/>
        <pc:sldMkLst>
          <pc:docMk/>
          <pc:sldMk cId="278458847" sldId="286"/>
        </pc:sldMkLst>
      </pc:sldChg>
      <pc:sldChg chg="add replId">
        <pc:chgData name="Guest User" userId="8de8cb70f1275d30" providerId="Windows Live" clId="Web-{2EAD553F-A179-4330-BC89-83602AF70028}" dt="2020-10-13T04:56:30.179" v="8"/>
        <pc:sldMkLst>
          <pc:docMk/>
          <pc:sldMk cId="1766384369" sldId="287"/>
        </pc:sldMkLst>
      </pc:sldChg>
      <pc:sldChg chg="add replId">
        <pc:chgData name="Guest User" userId="8de8cb70f1275d30" providerId="Windows Live" clId="Web-{2EAD553F-A179-4330-BC89-83602AF70028}" dt="2020-10-13T04:56:31.991" v="9"/>
        <pc:sldMkLst>
          <pc:docMk/>
          <pc:sldMk cId="2870484953" sldId="288"/>
        </pc:sldMkLst>
      </pc:sldChg>
    </pc:docChg>
  </pc:docChgLst>
  <pc:docChgLst>
    <pc:chgData name="Guest User" userId="8de8cb70f1275d30" providerId="Windows Live" clId="Web-{71148042-71FD-4359-969E-3FE517E731CA}"/>
    <pc:docChg chg="addSld delSld modSld">
      <pc:chgData name="Guest User" userId="8de8cb70f1275d30" providerId="Windows Live" clId="Web-{71148042-71FD-4359-969E-3FE517E731CA}" dt="2020-10-13T15:58:24.612" v="999" actId="20577"/>
      <pc:docMkLst>
        <pc:docMk/>
      </pc:docMkLst>
      <pc:sldChg chg="addSp delSp modSp">
        <pc:chgData name="Guest User" userId="8de8cb70f1275d30" providerId="Windows Live" clId="Web-{71148042-71FD-4359-969E-3FE517E731CA}" dt="2020-10-13T15:58:24.612" v="999" actId="20577"/>
        <pc:sldMkLst>
          <pc:docMk/>
          <pc:sldMk cId="4260321935" sldId="274"/>
        </pc:sldMkLst>
        <pc:spChg chg="add del mod">
          <ac:chgData name="Guest User" userId="8de8cb70f1275d30" providerId="Windows Live" clId="Web-{71148042-71FD-4359-969E-3FE517E731CA}" dt="2020-10-13T15:12:53.940" v="459"/>
          <ac:spMkLst>
            <pc:docMk/>
            <pc:sldMk cId="4260321935" sldId="274"/>
            <ac:spMk id="6" creationId="{C9D62776-9DC4-4C18-9B17-0754913520FA}"/>
          </ac:spMkLst>
        </pc:spChg>
        <pc:spChg chg="add del mod">
          <ac:chgData name="Guest User" userId="8de8cb70f1275d30" providerId="Windows Live" clId="Web-{71148042-71FD-4359-969E-3FE517E731CA}" dt="2020-10-13T15:58:24.612" v="999" actId="20577"/>
          <ac:spMkLst>
            <pc:docMk/>
            <pc:sldMk cId="4260321935" sldId="274"/>
            <ac:spMk id="78" creationId="{00000000-0000-0000-0000-000000000000}"/>
          </ac:spMkLst>
        </pc:spChg>
        <pc:spChg chg="mod">
          <ac:chgData name="Guest User" userId="8de8cb70f1275d30" providerId="Windows Live" clId="Web-{71148042-71FD-4359-969E-3FE517E731CA}" dt="2020-10-13T15:01:10.748" v="162" actId="20577"/>
          <ac:spMkLst>
            <pc:docMk/>
            <pc:sldMk cId="4260321935" sldId="274"/>
            <ac:spMk id="79" creationId="{00000000-0000-0000-0000-000000000000}"/>
          </ac:spMkLst>
        </pc:spChg>
        <pc:picChg chg="add del mod">
          <ac:chgData name="Guest User" userId="8de8cb70f1275d30" providerId="Windows Live" clId="Web-{71148042-71FD-4359-969E-3FE517E731CA}" dt="2020-10-13T15:11:08.953" v="439"/>
          <ac:picMkLst>
            <pc:docMk/>
            <pc:sldMk cId="4260321935" sldId="274"/>
            <ac:picMk id="2" creationId="{881B4EC3-52F8-4827-806B-5DC6F481C98D}"/>
          </ac:picMkLst>
        </pc:picChg>
        <pc:picChg chg="add del mod">
          <ac:chgData name="Guest User" userId="8de8cb70f1275d30" providerId="Windows Live" clId="Web-{71148042-71FD-4359-969E-3FE517E731CA}" dt="2020-10-13T15:11:27.985" v="444"/>
          <ac:picMkLst>
            <pc:docMk/>
            <pc:sldMk cId="4260321935" sldId="274"/>
            <ac:picMk id="3" creationId="{648D244D-3139-4C66-9BDE-BF552F667659}"/>
          </ac:picMkLst>
        </pc:picChg>
        <pc:picChg chg="add mod">
          <ac:chgData name="Guest User" userId="8de8cb70f1275d30" providerId="Windows Live" clId="Web-{71148042-71FD-4359-969E-3FE517E731CA}" dt="2020-10-13T15:14:28.990" v="476" actId="1076"/>
          <ac:picMkLst>
            <pc:docMk/>
            <pc:sldMk cId="4260321935" sldId="274"/>
            <ac:picMk id="4" creationId="{D9297308-E748-4E37-8929-8C569124FBD7}"/>
          </ac:picMkLst>
        </pc:picChg>
      </pc:sldChg>
      <pc:sldChg chg="addSp delSp modSp">
        <pc:chgData name="Guest User" userId="8de8cb70f1275d30" providerId="Windows Live" clId="Web-{71148042-71FD-4359-969E-3FE517E731CA}" dt="2020-10-13T15:36:14.652" v="685" actId="20577"/>
        <pc:sldMkLst>
          <pc:docMk/>
          <pc:sldMk cId="1247741496" sldId="275"/>
        </pc:sldMkLst>
        <pc:spChg chg="mod">
          <ac:chgData name="Guest User" userId="8de8cb70f1275d30" providerId="Windows Live" clId="Web-{71148042-71FD-4359-969E-3FE517E731CA}" dt="2020-10-13T15:36:14.652" v="685" actId="20577"/>
          <ac:spMkLst>
            <pc:docMk/>
            <pc:sldMk cId="1247741496" sldId="275"/>
            <ac:spMk id="78" creationId="{00000000-0000-0000-0000-000000000000}"/>
          </ac:spMkLst>
        </pc:spChg>
        <pc:spChg chg="mod">
          <ac:chgData name="Guest User" userId="8de8cb70f1275d30" providerId="Windows Live" clId="Web-{71148042-71FD-4359-969E-3FE517E731CA}" dt="2020-10-13T15:10:00.888" v="427" actId="20577"/>
          <ac:spMkLst>
            <pc:docMk/>
            <pc:sldMk cId="1247741496" sldId="275"/>
            <ac:spMk id="79" creationId="{00000000-0000-0000-0000-000000000000}"/>
          </ac:spMkLst>
        </pc:spChg>
        <pc:picChg chg="add del mod">
          <ac:chgData name="Guest User" userId="8de8cb70f1275d30" providerId="Windows Live" clId="Web-{71148042-71FD-4359-969E-3FE517E731CA}" dt="2020-10-13T15:30:39.189" v="627"/>
          <ac:picMkLst>
            <pc:docMk/>
            <pc:sldMk cId="1247741496" sldId="275"/>
            <ac:picMk id="2" creationId="{304833BC-3E9E-4A15-9AA4-0BC3F1D7962A}"/>
          </ac:picMkLst>
        </pc:picChg>
        <pc:picChg chg="add mod">
          <ac:chgData name="Guest User" userId="8de8cb70f1275d30" providerId="Windows Live" clId="Web-{71148042-71FD-4359-969E-3FE517E731CA}" dt="2020-10-13T15:24:25.022" v="552" actId="1076"/>
          <ac:picMkLst>
            <pc:docMk/>
            <pc:sldMk cId="1247741496" sldId="275"/>
            <ac:picMk id="3" creationId="{635308A5-5546-42D9-848B-1FAF54DA7A5D}"/>
          </ac:picMkLst>
        </pc:picChg>
        <pc:picChg chg="add mod">
          <ac:chgData name="Guest User" userId="8de8cb70f1275d30" providerId="Windows Live" clId="Web-{71148042-71FD-4359-969E-3FE517E731CA}" dt="2020-10-13T15:30:47.189" v="629" actId="1076"/>
          <ac:picMkLst>
            <pc:docMk/>
            <pc:sldMk cId="1247741496" sldId="275"/>
            <ac:picMk id="4" creationId="{5E3B21B0-3410-4D7D-A9DA-17287361FEBB}"/>
          </ac:picMkLst>
        </pc:picChg>
      </pc:sldChg>
      <pc:sldChg chg="del">
        <pc:chgData name="Guest User" userId="8de8cb70f1275d30" providerId="Windows Live" clId="Web-{71148042-71FD-4359-969E-3FE517E731CA}" dt="2020-10-13T15:57:07.766" v="974"/>
        <pc:sldMkLst>
          <pc:docMk/>
          <pc:sldMk cId="3932268384" sldId="276"/>
        </pc:sldMkLst>
      </pc:sldChg>
      <pc:sldChg chg="del">
        <pc:chgData name="Guest User" userId="8de8cb70f1275d30" providerId="Windows Live" clId="Web-{71148042-71FD-4359-969E-3FE517E731CA}" dt="2020-10-13T15:57:09.406" v="975"/>
        <pc:sldMkLst>
          <pc:docMk/>
          <pc:sldMk cId="1220785973" sldId="277"/>
        </pc:sldMkLst>
      </pc:sldChg>
      <pc:sldChg chg="del">
        <pc:chgData name="Guest User" userId="8de8cb70f1275d30" providerId="Windows Live" clId="Web-{71148042-71FD-4359-969E-3FE517E731CA}" dt="2020-10-13T15:57:11.875" v="976"/>
        <pc:sldMkLst>
          <pc:docMk/>
          <pc:sldMk cId="941426274" sldId="278"/>
        </pc:sldMkLst>
      </pc:sldChg>
      <pc:sldChg chg="modSp">
        <pc:chgData name="Guest User" userId="8de8cb70f1275d30" providerId="Windows Live" clId="Web-{71148042-71FD-4359-969E-3FE517E731CA}" dt="2020-10-13T15:00:28.528" v="128" actId="20577"/>
        <pc:sldMkLst>
          <pc:docMk/>
          <pc:sldMk cId="1931980260" sldId="285"/>
        </pc:sldMkLst>
        <pc:spChg chg="mod">
          <ac:chgData name="Guest User" userId="8de8cb70f1275d30" providerId="Windows Live" clId="Web-{71148042-71FD-4359-969E-3FE517E731CA}" dt="2020-10-13T15:00:28.528" v="128" actId="20577"/>
          <ac:spMkLst>
            <pc:docMk/>
            <pc:sldMk cId="1931980260" sldId="285"/>
            <ac:spMk id="78" creationId="{00000000-0000-0000-0000-000000000000}"/>
          </ac:spMkLst>
        </pc:spChg>
      </pc:sldChg>
      <pc:sldChg chg="add del replId">
        <pc:chgData name="Guest User" userId="8de8cb70f1275d30" providerId="Windows Live" clId="Web-{71148042-71FD-4359-969E-3FE517E731CA}" dt="2020-10-13T15:11:44.532" v="446"/>
        <pc:sldMkLst>
          <pc:docMk/>
          <pc:sldMk cId="1714724704" sldId="290"/>
        </pc:sldMkLst>
      </pc:sldChg>
      <pc:sldChg chg="addSp delSp modSp add replId">
        <pc:chgData name="Guest User" userId="8de8cb70f1275d30" providerId="Windows Live" clId="Web-{71148042-71FD-4359-969E-3FE517E731CA}" dt="2020-10-13T15:57:02.515" v="973" actId="1076"/>
        <pc:sldMkLst>
          <pc:docMk/>
          <pc:sldMk cId="3933203024" sldId="290"/>
        </pc:sldMkLst>
        <pc:spChg chg="mod">
          <ac:chgData name="Guest User" userId="8de8cb70f1275d30" providerId="Windows Live" clId="Web-{71148042-71FD-4359-969E-3FE517E731CA}" dt="2020-10-13T15:56:18.624" v="968" actId="20577"/>
          <ac:spMkLst>
            <pc:docMk/>
            <pc:sldMk cId="3933203024" sldId="290"/>
            <ac:spMk id="78" creationId="{00000000-0000-0000-0000-000000000000}"/>
          </ac:spMkLst>
        </pc:spChg>
        <pc:spChg chg="mod">
          <ac:chgData name="Guest User" userId="8de8cb70f1275d30" providerId="Windows Live" clId="Web-{71148042-71FD-4359-969E-3FE517E731CA}" dt="2020-10-13T15:37:30.279" v="724" actId="20577"/>
          <ac:spMkLst>
            <pc:docMk/>
            <pc:sldMk cId="3933203024" sldId="290"/>
            <ac:spMk id="79" creationId="{00000000-0000-0000-0000-000000000000}"/>
          </ac:spMkLst>
        </pc:spChg>
        <pc:picChg chg="add mod">
          <ac:chgData name="Guest User" userId="8de8cb70f1275d30" providerId="Windows Live" clId="Web-{71148042-71FD-4359-969E-3FE517E731CA}" dt="2020-10-13T15:55:37.607" v="936" actId="1076"/>
          <ac:picMkLst>
            <pc:docMk/>
            <pc:sldMk cId="3933203024" sldId="290"/>
            <ac:picMk id="2" creationId="{9C2949F5-B600-4A63-A03A-E5446D3B19BA}"/>
          </ac:picMkLst>
        </pc:picChg>
        <pc:picChg chg="del">
          <ac:chgData name="Guest User" userId="8de8cb70f1275d30" providerId="Windows Live" clId="Web-{71148042-71FD-4359-969E-3FE517E731CA}" dt="2020-10-13T15:37:11.341" v="716"/>
          <ac:picMkLst>
            <pc:docMk/>
            <pc:sldMk cId="3933203024" sldId="290"/>
            <ac:picMk id="3" creationId="{635308A5-5546-42D9-848B-1FAF54DA7A5D}"/>
          </ac:picMkLst>
        </pc:picChg>
        <pc:picChg chg="del">
          <ac:chgData name="Guest User" userId="8de8cb70f1275d30" providerId="Windows Live" clId="Web-{71148042-71FD-4359-969E-3FE517E731CA}" dt="2020-10-13T15:37:12.497" v="717"/>
          <ac:picMkLst>
            <pc:docMk/>
            <pc:sldMk cId="3933203024" sldId="290"/>
            <ac:picMk id="4" creationId="{5E3B21B0-3410-4D7D-A9DA-17287361FEBB}"/>
          </ac:picMkLst>
        </pc:picChg>
        <pc:picChg chg="add del mod">
          <ac:chgData name="Guest User" userId="8de8cb70f1275d30" providerId="Windows Live" clId="Web-{71148042-71FD-4359-969E-3FE517E731CA}" dt="2020-10-13T15:43:32.336" v="788"/>
          <ac:picMkLst>
            <pc:docMk/>
            <pc:sldMk cId="3933203024" sldId="290"/>
            <ac:picMk id="5" creationId="{049FEED9-F9B9-49E3-96F9-88EE10717920}"/>
          </ac:picMkLst>
        </pc:picChg>
        <pc:picChg chg="add mod">
          <ac:chgData name="Guest User" userId="8de8cb70f1275d30" providerId="Windows Live" clId="Web-{71148042-71FD-4359-969E-3FE517E731CA}" dt="2020-10-13T15:55:34.763" v="935" actId="1076"/>
          <ac:picMkLst>
            <pc:docMk/>
            <pc:sldMk cId="3933203024" sldId="290"/>
            <ac:picMk id="6" creationId="{B8EC68D6-F895-4AEA-B880-C4F8241E4EDD}"/>
          </ac:picMkLst>
        </pc:picChg>
        <pc:picChg chg="add mod">
          <ac:chgData name="Guest User" userId="8de8cb70f1275d30" providerId="Windows Live" clId="Web-{71148042-71FD-4359-969E-3FE517E731CA}" dt="2020-10-13T15:57:02.515" v="973" actId="1076"/>
          <ac:picMkLst>
            <pc:docMk/>
            <pc:sldMk cId="3933203024" sldId="290"/>
            <ac:picMk id="7" creationId="{614F41FC-3AAE-489B-8BC4-C208A71515EF}"/>
          </ac:picMkLst>
        </pc:picChg>
      </pc:sldChg>
    </pc:docChg>
  </pc:docChgLst>
  <pc:docChgLst>
    <pc:chgData name="AIatPenn@outlook.com" userId="8de8cb70f1275d30" providerId="LiveId" clId="{0AB51B43-92EE-4FC0-B39C-B67AA52041D4}"/>
    <pc:docChg chg="undo redo custSel addSld delSld modSld sldOrd">
      <pc:chgData name="AIatPenn@outlook.com" userId="8de8cb70f1275d30" providerId="LiveId" clId="{0AB51B43-92EE-4FC0-B39C-B67AA52041D4}" dt="2020-10-13T22:09:54.064" v="3298" actId="948"/>
      <pc:docMkLst>
        <pc:docMk/>
      </pc:docMkLst>
      <pc:sldChg chg="del">
        <pc:chgData name="AIatPenn@outlook.com" userId="8de8cb70f1275d30" providerId="LiveId" clId="{0AB51B43-92EE-4FC0-B39C-B67AA52041D4}" dt="2020-10-13T18:49:24.085" v="2247" actId="2696"/>
        <pc:sldMkLst>
          <pc:docMk/>
          <pc:sldMk cId="0" sldId="259"/>
        </pc:sldMkLst>
      </pc:sldChg>
      <pc:sldChg chg="addSp delSp modSp">
        <pc:chgData name="AIatPenn@outlook.com" userId="8de8cb70f1275d30" providerId="LiveId" clId="{0AB51B43-92EE-4FC0-B39C-B67AA52041D4}" dt="2020-10-13T05:03:44.009" v="146" actId="167"/>
        <pc:sldMkLst>
          <pc:docMk/>
          <pc:sldMk cId="0" sldId="270"/>
        </pc:sldMkLst>
        <pc:spChg chg="del mod">
          <ac:chgData name="AIatPenn@outlook.com" userId="8de8cb70f1275d30" providerId="LiveId" clId="{0AB51B43-92EE-4FC0-B39C-B67AA52041D4}" dt="2020-10-13T04:58:08.743" v="80" actId="478"/>
          <ac:spMkLst>
            <pc:docMk/>
            <pc:sldMk cId="0" sldId="270"/>
            <ac:spMk id="2" creationId="{9723538C-ECAB-4961-BCE8-9F88051ACAE7}"/>
          </ac:spMkLst>
        </pc:spChg>
        <pc:picChg chg="del">
          <ac:chgData name="AIatPenn@outlook.com" userId="8de8cb70f1275d30" providerId="LiveId" clId="{0AB51B43-92EE-4FC0-B39C-B67AA52041D4}" dt="2020-10-13T04:58:05.187" v="78" actId="478"/>
          <ac:picMkLst>
            <pc:docMk/>
            <pc:sldMk cId="0" sldId="270"/>
            <ac:picMk id="197" creationId="{00000000-0000-0000-0000-000000000000}"/>
          </ac:picMkLst>
        </pc:picChg>
        <pc:picChg chg="add mod">
          <ac:chgData name="AIatPenn@outlook.com" userId="8de8cb70f1275d30" providerId="LiveId" clId="{0AB51B43-92EE-4FC0-B39C-B67AA52041D4}" dt="2020-10-13T05:03:44.009" v="146" actId="167"/>
          <ac:picMkLst>
            <pc:docMk/>
            <pc:sldMk cId="0" sldId="270"/>
            <ac:picMk id="1026" creationId="{E47FBA59-EE48-4520-AFD3-CE5FE072D19B}"/>
          </ac:picMkLst>
        </pc:picChg>
        <pc:picChg chg="add del mod">
          <ac:chgData name="AIatPenn@outlook.com" userId="8de8cb70f1275d30" providerId="LiveId" clId="{0AB51B43-92EE-4FC0-B39C-B67AA52041D4}" dt="2020-10-13T05:03:16.754" v="145" actId="478"/>
          <ac:picMkLst>
            <pc:docMk/>
            <pc:sldMk cId="0" sldId="270"/>
            <ac:picMk id="1028" creationId="{62B8A789-26D4-48C1-B5ED-ABC39BD96992}"/>
          </ac:picMkLst>
        </pc:picChg>
      </pc:sldChg>
      <pc:sldChg chg="modSp">
        <pc:chgData name="AIatPenn@outlook.com" userId="8de8cb70f1275d30" providerId="LiveId" clId="{0AB51B43-92EE-4FC0-B39C-B67AA52041D4}" dt="2020-10-13T20:56:35.521" v="2993" actId="20577"/>
        <pc:sldMkLst>
          <pc:docMk/>
          <pc:sldMk cId="3722278822" sldId="273"/>
        </pc:sldMkLst>
        <pc:spChg chg="mod">
          <ac:chgData name="AIatPenn@outlook.com" userId="8de8cb70f1275d30" providerId="LiveId" clId="{0AB51B43-92EE-4FC0-B39C-B67AA52041D4}" dt="2020-10-13T20:56:35.521" v="2993" actId="20577"/>
          <ac:spMkLst>
            <pc:docMk/>
            <pc:sldMk cId="3722278822" sldId="273"/>
            <ac:spMk id="78" creationId="{00000000-0000-0000-0000-000000000000}"/>
          </ac:spMkLst>
        </pc:spChg>
      </pc:sldChg>
      <pc:sldChg chg="modSp">
        <pc:chgData name="AIatPenn@outlook.com" userId="8de8cb70f1275d30" providerId="LiveId" clId="{0AB51B43-92EE-4FC0-B39C-B67AA52041D4}" dt="2020-10-13T22:09:54.064" v="3298" actId="948"/>
        <pc:sldMkLst>
          <pc:docMk/>
          <pc:sldMk cId="4260321935" sldId="274"/>
        </pc:sldMkLst>
        <pc:spChg chg="mod">
          <ac:chgData name="AIatPenn@outlook.com" userId="8de8cb70f1275d30" providerId="LiveId" clId="{0AB51B43-92EE-4FC0-B39C-B67AA52041D4}" dt="2020-10-13T22:09:54.064" v="3298" actId="948"/>
          <ac:spMkLst>
            <pc:docMk/>
            <pc:sldMk cId="4260321935" sldId="274"/>
            <ac:spMk id="78" creationId="{00000000-0000-0000-0000-000000000000}"/>
          </ac:spMkLst>
        </pc:spChg>
      </pc:sldChg>
      <pc:sldChg chg="modSp">
        <pc:chgData name="AIatPenn@outlook.com" userId="8de8cb70f1275d30" providerId="LiveId" clId="{0AB51B43-92EE-4FC0-B39C-B67AA52041D4}" dt="2020-10-13T22:08:48.085" v="3292" actId="20577"/>
        <pc:sldMkLst>
          <pc:docMk/>
          <pc:sldMk cId="1247741496" sldId="275"/>
        </pc:sldMkLst>
        <pc:spChg chg="mod">
          <ac:chgData name="AIatPenn@outlook.com" userId="8de8cb70f1275d30" providerId="LiveId" clId="{0AB51B43-92EE-4FC0-B39C-B67AA52041D4}" dt="2020-10-13T22:08:48.085" v="3292" actId="20577"/>
          <ac:spMkLst>
            <pc:docMk/>
            <pc:sldMk cId="1247741496" sldId="275"/>
            <ac:spMk id="78" creationId="{00000000-0000-0000-0000-000000000000}"/>
          </ac:spMkLst>
        </pc:spChg>
        <pc:picChg chg="ord">
          <ac:chgData name="AIatPenn@outlook.com" userId="8de8cb70f1275d30" providerId="LiveId" clId="{0AB51B43-92EE-4FC0-B39C-B67AA52041D4}" dt="2020-10-13T20:37:43.658" v="2529" actId="167"/>
          <ac:picMkLst>
            <pc:docMk/>
            <pc:sldMk cId="1247741496" sldId="275"/>
            <ac:picMk id="77" creationId="{00000000-0000-0000-0000-000000000000}"/>
          </ac:picMkLst>
        </pc:picChg>
      </pc:sldChg>
      <pc:sldChg chg="del">
        <pc:chgData name="AIatPenn@outlook.com" userId="8de8cb70f1275d30" providerId="LiveId" clId="{0AB51B43-92EE-4FC0-B39C-B67AA52041D4}" dt="2020-10-13T18:49:21.991" v="2246" actId="2696"/>
        <pc:sldMkLst>
          <pc:docMk/>
          <pc:sldMk cId="2151937300" sldId="279"/>
        </pc:sldMkLst>
      </pc:sldChg>
      <pc:sldChg chg="addSp delSp modSp">
        <pc:chgData name="AIatPenn@outlook.com" userId="8de8cb70f1275d30" providerId="LiveId" clId="{0AB51B43-92EE-4FC0-B39C-B67AA52041D4}" dt="2020-10-13T05:34:14.957" v="1289" actId="20577"/>
        <pc:sldMkLst>
          <pc:docMk/>
          <pc:sldMk cId="562584558" sldId="280"/>
        </pc:sldMkLst>
        <pc:spChg chg="mod">
          <ac:chgData name="AIatPenn@outlook.com" userId="8de8cb70f1275d30" providerId="LiveId" clId="{0AB51B43-92EE-4FC0-B39C-B67AA52041D4}" dt="2020-10-13T05:34:14.957" v="1289" actId="20577"/>
          <ac:spMkLst>
            <pc:docMk/>
            <pc:sldMk cId="562584558" sldId="280"/>
            <ac:spMk id="78" creationId="{00000000-0000-0000-0000-000000000000}"/>
          </ac:spMkLst>
        </pc:spChg>
        <pc:picChg chg="add del">
          <ac:chgData name="AIatPenn@outlook.com" userId="8de8cb70f1275d30" providerId="LiveId" clId="{0AB51B43-92EE-4FC0-B39C-B67AA52041D4}" dt="2020-10-13T05:01:44.309" v="119" actId="478"/>
          <ac:picMkLst>
            <pc:docMk/>
            <pc:sldMk cId="562584558" sldId="280"/>
            <ac:picMk id="77" creationId="{00000000-0000-0000-0000-000000000000}"/>
          </ac:picMkLst>
        </pc:picChg>
      </pc:sldChg>
      <pc:sldChg chg="addSp delSp modSp ord">
        <pc:chgData name="AIatPenn@outlook.com" userId="8de8cb70f1275d30" providerId="LiveId" clId="{0AB51B43-92EE-4FC0-B39C-B67AA52041D4}" dt="2020-10-13T06:30:30.081" v="2016" actId="1076"/>
        <pc:sldMkLst>
          <pc:docMk/>
          <pc:sldMk cId="3848980139" sldId="282"/>
        </pc:sldMkLst>
        <pc:spChg chg="mod">
          <ac:chgData name="AIatPenn@outlook.com" userId="8de8cb70f1275d30" providerId="LiveId" clId="{0AB51B43-92EE-4FC0-B39C-B67AA52041D4}" dt="2020-10-13T04:57:54.480" v="76" actId="20577"/>
          <ac:spMkLst>
            <pc:docMk/>
            <pc:sldMk cId="3848980139" sldId="282"/>
            <ac:spMk id="79" creationId="{00000000-0000-0000-0000-000000000000}"/>
          </ac:spMkLst>
        </pc:spChg>
        <pc:picChg chg="add del mod">
          <ac:chgData name="AIatPenn@outlook.com" userId="8de8cb70f1275d30" providerId="LiveId" clId="{0AB51B43-92EE-4FC0-B39C-B67AA52041D4}" dt="2020-10-13T06:28:25.935" v="2002" actId="478"/>
          <ac:picMkLst>
            <pc:docMk/>
            <pc:sldMk cId="3848980139" sldId="282"/>
            <ac:picMk id="3" creationId="{EDD109B7-06D4-4831-80CE-4EDCF6BEF710}"/>
          </ac:picMkLst>
        </pc:picChg>
        <pc:picChg chg="add del mod">
          <ac:chgData name="AIatPenn@outlook.com" userId="8de8cb70f1275d30" providerId="LiveId" clId="{0AB51B43-92EE-4FC0-B39C-B67AA52041D4}" dt="2020-10-13T06:30:14.655" v="2008" actId="478"/>
          <ac:picMkLst>
            <pc:docMk/>
            <pc:sldMk cId="3848980139" sldId="282"/>
            <ac:picMk id="5" creationId="{A48D03E8-322B-43EE-BE0B-8FFCEA8DCFED}"/>
          </ac:picMkLst>
        </pc:picChg>
        <pc:picChg chg="del">
          <ac:chgData name="AIatPenn@outlook.com" userId="8de8cb70f1275d30" providerId="LiveId" clId="{0AB51B43-92EE-4FC0-B39C-B67AA52041D4}" dt="2020-10-13T04:57:56.654" v="77" actId="478"/>
          <ac:picMkLst>
            <pc:docMk/>
            <pc:sldMk cId="3848980139" sldId="282"/>
            <ac:picMk id="6" creationId="{903E4A26-DC18-3142-97FE-8CE8E57DF688}"/>
          </ac:picMkLst>
        </pc:picChg>
        <pc:picChg chg="add del">
          <ac:chgData name="AIatPenn@outlook.com" userId="8de8cb70f1275d30" providerId="LiveId" clId="{0AB51B43-92EE-4FC0-B39C-B67AA52041D4}" dt="2020-10-13T05:06:19.185" v="148" actId="478"/>
          <ac:picMkLst>
            <pc:docMk/>
            <pc:sldMk cId="3848980139" sldId="282"/>
            <ac:picMk id="7" creationId="{82E4D612-3BA7-43AF-AAE0-2005334654FF}"/>
          </ac:picMkLst>
        </pc:picChg>
        <pc:picChg chg="add mod ord">
          <ac:chgData name="AIatPenn@outlook.com" userId="8de8cb70f1275d30" providerId="LiveId" clId="{0AB51B43-92EE-4FC0-B39C-B67AA52041D4}" dt="2020-10-13T05:06:43.095" v="155" actId="167"/>
          <ac:picMkLst>
            <pc:docMk/>
            <pc:sldMk cId="3848980139" sldId="282"/>
            <ac:picMk id="8" creationId="{F80D9BE3-49EE-4793-830F-7FC289D1B4D4}"/>
          </ac:picMkLst>
        </pc:picChg>
        <pc:picChg chg="add mod">
          <ac:chgData name="AIatPenn@outlook.com" userId="8de8cb70f1275d30" providerId="LiveId" clId="{0AB51B43-92EE-4FC0-B39C-B67AA52041D4}" dt="2020-10-13T06:30:30.081" v="2016" actId="1076"/>
          <ac:picMkLst>
            <pc:docMk/>
            <pc:sldMk cId="3848980139" sldId="282"/>
            <ac:picMk id="10" creationId="{4ACB9DD8-0930-4F07-9EE1-84527C540E3C}"/>
          </ac:picMkLst>
        </pc:picChg>
      </pc:sldChg>
      <pc:sldChg chg="modSp">
        <pc:chgData name="AIatPenn@outlook.com" userId="8de8cb70f1275d30" providerId="LiveId" clId="{0AB51B43-92EE-4FC0-B39C-B67AA52041D4}" dt="2020-10-13T21:02:57.320" v="3105" actId="255"/>
        <pc:sldMkLst>
          <pc:docMk/>
          <pc:sldMk cId="1977046394" sldId="284"/>
        </pc:sldMkLst>
        <pc:spChg chg="mod">
          <ac:chgData name="AIatPenn@outlook.com" userId="8de8cb70f1275d30" providerId="LiveId" clId="{0AB51B43-92EE-4FC0-B39C-B67AA52041D4}" dt="2020-10-13T21:02:57.320" v="3105" actId="255"/>
          <ac:spMkLst>
            <pc:docMk/>
            <pc:sldMk cId="1977046394" sldId="284"/>
            <ac:spMk id="78" creationId="{00000000-0000-0000-0000-000000000000}"/>
          </ac:spMkLst>
        </pc:spChg>
      </pc:sldChg>
      <pc:sldChg chg="modSp">
        <pc:chgData name="AIatPenn@outlook.com" userId="8de8cb70f1275d30" providerId="LiveId" clId="{0AB51B43-92EE-4FC0-B39C-B67AA52041D4}" dt="2020-10-13T20:54:47.159" v="2857" actId="255"/>
        <pc:sldMkLst>
          <pc:docMk/>
          <pc:sldMk cId="1931980260" sldId="285"/>
        </pc:sldMkLst>
        <pc:spChg chg="mod">
          <ac:chgData name="AIatPenn@outlook.com" userId="8de8cb70f1275d30" providerId="LiveId" clId="{0AB51B43-92EE-4FC0-B39C-B67AA52041D4}" dt="2020-10-13T20:54:47.159" v="2857" actId="255"/>
          <ac:spMkLst>
            <pc:docMk/>
            <pc:sldMk cId="1931980260" sldId="285"/>
            <ac:spMk id="78" creationId="{00000000-0000-0000-0000-000000000000}"/>
          </ac:spMkLst>
        </pc:spChg>
      </pc:sldChg>
      <pc:sldChg chg="modSp">
        <pc:chgData name="AIatPenn@outlook.com" userId="8de8cb70f1275d30" providerId="LiveId" clId="{0AB51B43-92EE-4FC0-B39C-B67AA52041D4}" dt="2020-10-13T20:57:58.454" v="3020" actId="114"/>
        <pc:sldMkLst>
          <pc:docMk/>
          <pc:sldMk cId="278458847" sldId="286"/>
        </pc:sldMkLst>
        <pc:spChg chg="mod">
          <ac:chgData name="AIatPenn@outlook.com" userId="8de8cb70f1275d30" providerId="LiveId" clId="{0AB51B43-92EE-4FC0-B39C-B67AA52041D4}" dt="2020-10-13T20:57:58.454" v="3020" actId="114"/>
          <ac:spMkLst>
            <pc:docMk/>
            <pc:sldMk cId="278458847" sldId="286"/>
            <ac:spMk id="78" creationId="{00000000-0000-0000-0000-000000000000}"/>
          </ac:spMkLst>
        </pc:spChg>
        <pc:spChg chg="mod">
          <ac:chgData name="AIatPenn@outlook.com" userId="8de8cb70f1275d30" providerId="LiveId" clId="{0AB51B43-92EE-4FC0-B39C-B67AA52041D4}" dt="2020-10-13T04:57:14.393" v="4" actId="20577"/>
          <ac:spMkLst>
            <pc:docMk/>
            <pc:sldMk cId="278458847" sldId="286"/>
            <ac:spMk id="79" creationId="{00000000-0000-0000-0000-000000000000}"/>
          </ac:spMkLst>
        </pc:spChg>
        <pc:picChg chg="ord">
          <ac:chgData name="AIatPenn@outlook.com" userId="8de8cb70f1275d30" providerId="LiveId" clId="{0AB51B43-92EE-4FC0-B39C-B67AA52041D4}" dt="2020-10-13T05:20:54.625" v="877" actId="167"/>
          <ac:picMkLst>
            <pc:docMk/>
            <pc:sldMk cId="278458847" sldId="286"/>
            <ac:picMk id="77" creationId="{00000000-0000-0000-0000-000000000000}"/>
          </ac:picMkLst>
        </pc:picChg>
      </pc:sldChg>
      <pc:sldChg chg="modSp">
        <pc:chgData name="AIatPenn@outlook.com" userId="8de8cb70f1275d30" providerId="LiveId" clId="{0AB51B43-92EE-4FC0-B39C-B67AA52041D4}" dt="2020-10-13T20:58:20.111" v="3041" actId="20577"/>
        <pc:sldMkLst>
          <pc:docMk/>
          <pc:sldMk cId="1766384369" sldId="287"/>
        </pc:sldMkLst>
        <pc:spChg chg="mod">
          <ac:chgData name="AIatPenn@outlook.com" userId="8de8cb70f1275d30" providerId="LiveId" clId="{0AB51B43-92EE-4FC0-B39C-B67AA52041D4}" dt="2020-10-13T20:58:20.111" v="3041" actId="20577"/>
          <ac:spMkLst>
            <pc:docMk/>
            <pc:sldMk cId="1766384369" sldId="287"/>
            <ac:spMk id="78" creationId="{00000000-0000-0000-0000-000000000000}"/>
          </ac:spMkLst>
        </pc:spChg>
        <pc:spChg chg="mod">
          <ac:chgData name="AIatPenn@outlook.com" userId="8de8cb70f1275d30" providerId="LiveId" clId="{0AB51B43-92EE-4FC0-B39C-B67AA52041D4}" dt="2020-10-13T06:32:48.175" v="2026" actId="20577"/>
          <ac:spMkLst>
            <pc:docMk/>
            <pc:sldMk cId="1766384369" sldId="287"/>
            <ac:spMk id="79" creationId="{00000000-0000-0000-0000-000000000000}"/>
          </ac:spMkLst>
        </pc:spChg>
      </pc:sldChg>
      <pc:sldChg chg="modSp">
        <pc:chgData name="AIatPenn@outlook.com" userId="8de8cb70f1275d30" providerId="LiveId" clId="{0AB51B43-92EE-4FC0-B39C-B67AA52041D4}" dt="2020-10-13T21:04:28.719" v="3208" actId="20577"/>
        <pc:sldMkLst>
          <pc:docMk/>
          <pc:sldMk cId="2870484953" sldId="288"/>
        </pc:sldMkLst>
        <pc:spChg chg="mod">
          <ac:chgData name="AIatPenn@outlook.com" userId="8de8cb70f1275d30" providerId="LiveId" clId="{0AB51B43-92EE-4FC0-B39C-B67AA52041D4}" dt="2020-10-13T21:04:28.719" v="3208" actId="20577"/>
          <ac:spMkLst>
            <pc:docMk/>
            <pc:sldMk cId="2870484953" sldId="288"/>
            <ac:spMk id="78" creationId="{00000000-0000-0000-0000-000000000000}"/>
          </ac:spMkLst>
        </pc:spChg>
        <pc:spChg chg="mod">
          <ac:chgData name="AIatPenn@outlook.com" userId="8de8cb70f1275d30" providerId="LiveId" clId="{0AB51B43-92EE-4FC0-B39C-B67AA52041D4}" dt="2020-10-13T04:57:36.227" v="52" actId="20577"/>
          <ac:spMkLst>
            <pc:docMk/>
            <pc:sldMk cId="2870484953" sldId="288"/>
            <ac:spMk id="79" creationId="{00000000-0000-0000-0000-000000000000}"/>
          </ac:spMkLst>
        </pc:spChg>
      </pc:sldChg>
      <pc:sldChg chg="addSp delSp modSp add">
        <pc:chgData name="AIatPenn@outlook.com" userId="8de8cb70f1275d30" providerId="LiveId" clId="{0AB51B43-92EE-4FC0-B39C-B67AA52041D4}" dt="2020-10-13T06:32:10.138" v="2024" actId="1076"/>
        <pc:sldMkLst>
          <pc:docMk/>
          <pc:sldMk cId="4188985824" sldId="289"/>
        </pc:sldMkLst>
        <pc:picChg chg="del">
          <ac:chgData name="AIatPenn@outlook.com" userId="8de8cb70f1275d30" providerId="LiveId" clId="{0AB51B43-92EE-4FC0-B39C-B67AA52041D4}" dt="2020-10-13T06:10:53.101" v="1415" actId="478"/>
          <ac:picMkLst>
            <pc:docMk/>
            <pc:sldMk cId="4188985824" sldId="289"/>
            <ac:picMk id="3" creationId="{EDD109B7-06D4-4831-80CE-4EDCF6BEF710}"/>
          </ac:picMkLst>
        </pc:picChg>
        <pc:picChg chg="add del mod">
          <ac:chgData name="AIatPenn@outlook.com" userId="8de8cb70f1275d30" providerId="LiveId" clId="{0AB51B43-92EE-4FC0-B39C-B67AA52041D4}" dt="2020-10-13T06:11:13.286" v="1424" actId="478"/>
          <ac:picMkLst>
            <pc:docMk/>
            <pc:sldMk cId="4188985824" sldId="289"/>
            <ac:picMk id="4" creationId="{0FC9A36C-8372-47C3-983E-833148CA4D9E}"/>
          </ac:picMkLst>
        </pc:picChg>
        <pc:picChg chg="add del mod">
          <ac:chgData name="AIatPenn@outlook.com" userId="8de8cb70f1275d30" providerId="LiveId" clId="{0AB51B43-92EE-4FC0-B39C-B67AA52041D4}" dt="2020-10-13T06:11:54.480" v="1432" actId="931"/>
          <ac:picMkLst>
            <pc:docMk/>
            <pc:sldMk cId="4188985824" sldId="289"/>
            <ac:picMk id="6" creationId="{C9815745-5D19-4126-AD96-C2055F9366B8}"/>
          </ac:picMkLst>
        </pc:picChg>
        <pc:picChg chg="mod ord">
          <ac:chgData name="AIatPenn@outlook.com" userId="8de8cb70f1275d30" providerId="LiveId" clId="{0AB51B43-92EE-4FC0-B39C-B67AA52041D4}" dt="2020-10-13T06:32:10.138" v="2024" actId="1076"/>
          <ac:picMkLst>
            <pc:docMk/>
            <pc:sldMk cId="4188985824" sldId="289"/>
            <ac:picMk id="8" creationId="{F80D9BE3-49EE-4793-830F-7FC289D1B4D4}"/>
          </ac:picMkLst>
        </pc:picChg>
        <pc:picChg chg="add mod modCrop">
          <ac:chgData name="AIatPenn@outlook.com" userId="8de8cb70f1275d30" providerId="LiveId" clId="{0AB51B43-92EE-4FC0-B39C-B67AA52041D4}" dt="2020-10-13T06:31:56.736" v="2020" actId="732"/>
          <ac:picMkLst>
            <pc:docMk/>
            <pc:sldMk cId="4188985824" sldId="289"/>
            <ac:picMk id="9" creationId="{16633924-9FA3-4278-9EE1-AC422AFD4B14}"/>
          </ac:picMkLst>
        </pc:picChg>
      </pc:sldChg>
      <pc:sldChg chg="modSp">
        <pc:chgData name="AIatPenn@outlook.com" userId="8de8cb70f1275d30" providerId="LiveId" clId="{0AB51B43-92EE-4FC0-B39C-B67AA52041D4}" dt="2020-10-13T22:05:09.862" v="3235" actId="114"/>
        <pc:sldMkLst>
          <pc:docMk/>
          <pc:sldMk cId="3933203024" sldId="290"/>
        </pc:sldMkLst>
        <pc:spChg chg="mod">
          <ac:chgData name="AIatPenn@outlook.com" userId="8de8cb70f1275d30" providerId="LiveId" clId="{0AB51B43-92EE-4FC0-B39C-B67AA52041D4}" dt="2020-10-13T22:05:09.862" v="3235" actId="114"/>
          <ac:spMkLst>
            <pc:docMk/>
            <pc:sldMk cId="3933203024" sldId="290"/>
            <ac:spMk id="78" creationId="{00000000-0000-0000-0000-000000000000}"/>
          </ac:spMkLst>
        </pc:spChg>
      </pc:sldChg>
    </pc:docChg>
  </pc:docChgLst>
  <pc:docChgLst>
    <pc:chgData name="Guest User" providerId="Windows Live" clId="Web-{D545346C-BEBD-4C5F-A56A-B82C8290E06C}"/>
    <pc:docChg chg="addSld modSld sldOrd">
      <pc:chgData name="Guest User" userId="" providerId="Windows Live" clId="Web-{D545346C-BEBD-4C5F-A56A-B82C8290E06C}" dt="2020-09-30T20:47:31.054" v="502" actId="1076"/>
      <pc:docMkLst>
        <pc:docMk/>
      </pc:docMkLst>
      <pc:sldChg chg="modSp">
        <pc:chgData name="Guest User" userId="" providerId="Windows Live" clId="Web-{D545346C-BEBD-4C5F-A56A-B82C8290E06C}" dt="2020-09-30T20:34:10.754" v="6" actId="20577"/>
        <pc:sldMkLst>
          <pc:docMk/>
          <pc:sldMk cId="0" sldId="256"/>
        </pc:sldMkLst>
        <pc:spChg chg="mod">
          <ac:chgData name="Guest User" userId="" providerId="Windows Live" clId="Web-{D545346C-BEBD-4C5F-A56A-B82C8290E06C}" dt="2020-09-30T20:34:10.754" v="6" actId="20577"/>
          <ac:spMkLst>
            <pc:docMk/>
            <pc:sldMk cId="0" sldId="256"/>
            <ac:spMk id="56" creationId="{00000000-0000-0000-0000-000000000000}"/>
          </ac:spMkLst>
        </pc:spChg>
      </pc:sldChg>
      <pc:sldChg chg="addSp">
        <pc:chgData name="Guest User" userId="" providerId="Windows Live" clId="Web-{D545346C-BEBD-4C5F-A56A-B82C8290E06C}" dt="2020-09-30T20:34:52.929" v="7"/>
        <pc:sldMkLst>
          <pc:docMk/>
          <pc:sldMk cId="0" sldId="270"/>
        </pc:sldMkLst>
        <pc:spChg chg="add">
          <ac:chgData name="Guest User" userId="" providerId="Windows Live" clId="Web-{D545346C-BEBD-4C5F-A56A-B82C8290E06C}" dt="2020-09-30T20:34:52.929" v="7"/>
          <ac:spMkLst>
            <pc:docMk/>
            <pc:sldMk cId="0" sldId="270"/>
            <ac:spMk id="2" creationId="{9723538C-ECAB-4961-BCE8-9F88051ACAE7}"/>
          </ac:spMkLst>
        </pc:spChg>
      </pc:sldChg>
      <pc:sldChg chg="modSp">
        <pc:chgData name="Guest User" userId="" providerId="Windows Live" clId="Web-{D545346C-BEBD-4C5F-A56A-B82C8290E06C}" dt="2020-09-30T20:38:47.725" v="18" actId="20577"/>
        <pc:sldMkLst>
          <pc:docMk/>
          <pc:sldMk cId="2493448383" sldId="272"/>
        </pc:sldMkLst>
        <pc:spChg chg="mod">
          <ac:chgData name="Guest User" userId="" providerId="Windows Live" clId="Web-{D545346C-BEBD-4C5F-A56A-B82C8290E06C}" dt="2020-09-30T20:38:47.725" v="18" actId="20577"/>
          <ac:spMkLst>
            <pc:docMk/>
            <pc:sldMk cId="2493448383" sldId="272"/>
            <ac:spMk id="78" creationId="{00000000-0000-0000-0000-000000000000}"/>
          </ac:spMkLst>
        </pc:spChg>
      </pc:sldChg>
      <pc:sldChg chg="modSp">
        <pc:chgData name="Guest User" userId="" providerId="Windows Live" clId="Web-{D545346C-BEBD-4C5F-A56A-B82C8290E06C}" dt="2020-09-30T20:42:51.506" v="254" actId="20577"/>
        <pc:sldMkLst>
          <pc:docMk/>
          <pc:sldMk cId="3722278822" sldId="273"/>
        </pc:sldMkLst>
        <pc:spChg chg="mod">
          <ac:chgData name="Guest User" userId="" providerId="Windows Live" clId="Web-{D545346C-BEBD-4C5F-A56A-B82C8290E06C}" dt="2020-09-30T20:42:51.506" v="254" actId="20577"/>
          <ac:spMkLst>
            <pc:docMk/>
            <pc:sldMk cId="3722278822" sldId="273"/>
            <ac:spMk id="78" creationId="{00000000-0000-0000-0000-000000000000}"/>
          </ac:spMkLst>
        </pc:spChg>
      </pc:sldChg>
      <pc:sldChg chg="modSp add ord replId">
        <pc:chgData name="Guest User" userId="" providerId="Windows Live" clId="Web-{D545346C-BEBD-4C5F-A56A-B82C8290E06C}" dt="2020-09-30T20:47:31.054" v="502" actId="1076"/>
        <pc:sldMkLst>
          <pc:docMk/>
          <pc:sldMk cId="1931980260" sldId="285"/>
        </pc:sldMkLst>
        <pc:spChg chg="mod">
          <ac:chgData name="Guest User" userId="" providerId="Windows Live" clId="Web-{D545346C-BEBD-4C5F-A56A-B82C8290E06C}" dt="2020-09-30T20:47:19.835" v="500" actId="20577"/>
          <ac:spMkLst>
            <pc:docMk/>
            <pc:sldMk cId="1931980260" sldId="285"/>
            <ac:spMk id="78" creationId="{00000000-0000-0000-0000-000000000000}"/>
          </ac:spMkLst>
        </pc:spChg>
        <pc:spChg chg="mod">
          <ac:chgData name="Guest User" userId="" providerId="Windows Live" clId="Web-{D545346C-BEBD-4C5F-A56A-B82C8290E06C}" dt="2020-09-30T20:43:58.541" v="288" actId="20577"/>
          <ac:spMkLst>
            <pc:docMk/>
            <pc:sldMk cId="1931980260" sldId="285"/>
            <ac:spMk id="79" creationId="{00000000-0000-0000-0000-000000000000}"/>
          </ac:spMkLst>
        </pc:spChg>
        <pc:picChg chg="mod">
          <ac:chgData name="Guest User" userId="" providerId="Windows Live" clId="Web-{D545346C-BEBD-4C5F-A56A-B82C8290E06C}" dt="2020-09-30T20:47:31.054" v="502" actId="1076"/>
          <ac:picMkLst>
            <pc:docMk/>
            <pc:sldMk cId="1931980260" sldId="285"/>
            <ac:picMk id="7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414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94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822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08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97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1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752140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13752140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7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8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9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0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61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07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gle/PsBLF5cApFisAv4g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57675" y="2868650"/>
            <a:ext cx="4113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Presented by AI@Penn</a:t>
            </a:r>
            <a:endParaRPr sz="2200"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17575" y="1376050"/>
            <a:ext cx="6258900" cy="1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Workshop 2</a:t>
            </a:r>
            <a:b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October, 2020</a:t>
            </a:r>
            <a:endParaRPr sz="2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475" y="2868652"/>
            <a:ext cx="614400" cy="6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Structed as a binary series of connected nodes and leaves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Each node contains a logic gate related to the data’s predictors, splitting the data into two sections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Each leaf represents a class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—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you can have multiple leaves with the same class, but you need at least one leaf for each class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Like sorting items into bins (plastic -&gt; recycle, food -&gt; trash can, etc.)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8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F80D9BE3-49EE-4793-830F-7FC289D1B4D4}"/>
              </a:ext>
            </a:extLst>
          </p:cNvPr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</a:t>
            </a:r>
            <a:r>
              <a:rPr lang="en-US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n Tree</a:t>
            </a: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ACB9DD8-0930-4F07-9EE1-84527C54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55" y="1135500"/>
            <a:ext cx="4751575" cy="387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8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F80D9BE3-49EE-4793-830F-7FC289D1B4D4}"/>
              </a:ext>
            </a:extLst>
          </p:cNvPr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</a:t>
            </a:r>
            <a:r>
              <a:rPr lang="en-US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n Tree</a:t>
            </a: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6633924-9FA3-4278-9EE1-AC422AFD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3" y="1205848"/>
            <a:ext cx="7765125" cy="37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8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1600"/>
                  </a:spcAft>
                </a:pPr>
                <a:r>
                  <a:rPr lang="en-S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rPr>
                  <a:t>Gini coefficient measure the “impurity” of each leaf/node</a:t>
                </a:r>
              </a:p>
              <a:p>
                <a:pPr marL="285750" indent="-285750">
                  <a:spcAft>
                    <a:spcPts val="1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= 1−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p>
                      <m:sSupPr>
                        <m:ctrlPr>
                          <a:rPr lang="en-SG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  <m:t>1−(0+(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Roboto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Roboto"/>
                              </a:rPr>
                              <m:t>49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Roboto"/>
                              </a:rPr>
                              <m:t>54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rPr>
                      <m:t>+(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  <m:t>5/54)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Roboto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Roboto"/>
                      </a:rPr>
                      <m:t>)=0.168</m:t>
                    </m:r>
                  </m:oMath>
                </a14:m>
                <a:endParaRPr lang="en-SG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endParaRP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S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rPr>
                  <a:t>Optimizer is the CART (Classification and Regression Tree) algorithm</a:t>
                </a:r>
              </a:p>
              <a:p>
                <a:pPr marL="285750" indent="-285750">
                  <a:spcAft>
                    <a:spcPts val="16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endParaRPr lang="en-SG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endParaRP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sklearn.tree.</a:t>
                </a:r>
                <a:r>
                  <a:rPr lang="en-US" b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DecisionTreeClassifier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criterion='</a:t>
                </a:r>
                <a:r>
                  <a:rPr lang="en-US" i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gini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'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en-US" i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max_depth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=None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en-US" i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min_samples_split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=2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en-US" i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min_samples_leaf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=1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en-US" i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max_leaf_nodes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=None,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**)</a:t>
                </a:r>
              </a:p>
              <a:p>
                <a:pPr marL="285750" indent="-285750">
                  <a:spcAft>
                    <a:spcPts val="1600"/>
                  </a:spcAft>
                </a:pP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endParaRPr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blipFill>
                <a:blip r:embed="rId4"/>
                <a:stretch>
                  <a:fillRect l="-357"/>
                </a:stretch>
              </a:blip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Trees (</a:t>
            </a:r>
            <a:r>
              <a:rPr lang="en-US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many iterations of the same type of machine learning model on different subsets of the data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is sampled with replacement (without replacement is called Pasting)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Voting Methods:</a:t>
            </a:r>
          </a:p>
          <a:p>
            <a:pPr marL="742950" lvl="1" indent="-285750">
              <a:lnSpc>
                <a:spcPct val="100000"/>
              </a:lnSpc>
              <a:spcAft>
                <a:spcPts val="300"/>
              </a:spcAft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 voting (uses only the predicted class)</a:t>
            </a:r>
          </a:p>
          <a:p>
            <a:pPr marL="742950" lvl="1" indent="-285750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 voting (uses probability values of each class)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sklearn.ensemble.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BaggingClassifier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base_estimator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=None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n_estimators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=10, bootstrap=True,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**)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Bagging (and Pasting)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38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1600"/>
                  </a:spcAft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Training many iterations of Decision Trees on the entire dataset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Each tree is optimized from a random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Increases the diversity of the trees and leads to better overall performance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Extra-Trees (Extremely Randomized Forest Ensemble) uses only random pairs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 the optimization function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 err="1"/>
                  <a:t>sklearn.ensemble.</a:t>
                </a:r>
                <a:r>
                  <a:rPr lang="en-US" b="1" dirty="0" err="1"/>
                  <a:t>RandomForestClassifier</a:t>
                </a:r>
                <a:r>
                  <a:rPr lang="en-US" dirty="0"/>
                  <a:t>(</a:t>
                </a:r>
                <a:r>
                  <a:rPr lang="en-US" i="1" dirty="0" err="1"/>
                  <a:t>n_estimators</a:t>
                </a:r>
                <a:r>
                  <a:rPr lang="en-US" i="1" dirty="0"/>
                  <a:t>=100</a:t>
                </a:r>
                <a:r>
                  <a:rPr lang="en-US" dirty="0"/>
                  <a:t>, 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criterion='</a:t>
                </a:r>
                <a:r>
                  <a:rPr lang="en-US" i="1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gini</a:t>
                </a:r>
                <a:r>
                  <a:rPr lang="en-US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’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en-US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max_depth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=None, </a:t>
                </a:r>
                <a:r>
                  <a:rPr lang="en-US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min_samples_split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=2, </a:t>
                </a:r>
                <a:r>
                  <a:rPr lang="en-US" dirty="0"/>
                  <a:t>**)</a:t>
                </a: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blipFill>
                <a:blip r:embed="rId4"/>
                <a:stretch>
                  <a:fillRect l="-357" r="-357"/>
                </a:stretch>
              </a:blip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8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7FBA59-EE48-4520-AFD3-CE5FE072D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0" y="-501213"/>
            <a:ext cx="7259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Google Shape;198;p27"/>
          <p:cNvSpPr txBox="1"/>
          <p:nvPr/>
        </p:nvSpPr>
        <p:spPr>
          <a:xfrm>
            <a:off x="490963" y="884032"/>
            <a:ext cx="8162073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steps: 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kjaisingh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/AI-Penn</a:t>
            </a:r>
            <a:endParaRPr sz="4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00" y="2018850"/>
            <a:ext cx="2859051" cy="2859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Purpose: equip students with ability to harness AI technology, and apply it to real-world scenarios – business, financial, healthcare, etc.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Workshop approach: learn how an algorithm works, understand the basics of a data pre-processing tool and apply the knowledge to a real life dataset.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600"/>
              </a:spcAft>
            </a:pPr>
            <a:r>
              <a:rPr lang="en-SG" sz="2800" dirty="0">
                <a:latin typeface="Roboto"/>
                <a:ea typeface="Roboto"/>
                <a:cs typeface="Roboto"/>
                <a:sym typeface="Roboto"/>
              </a:rPr>
              <a:t>Fill this out: </a:t>
            </a:r>
            <a:r>
              <a:rPr lang="en-SG" sz="2800" dirty="0">
                <a:latin typeface="Roboto"/>
                <a:ea typeface="Roboto"/>
                <a:cs typeface="Roboto"/>
                <a:sym typeface="Roboto"/>
                <a:hlinkClick r:id="rId4"/>
              </a:rPr>
              <a:t>https://forms.gle/PsBLF5cApFisAv4g8</a:t>
            </a:r>
            <a:endParaRPr lang="en-SG" sz="2800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50000"/>
              </a:lnSpc>
              <a:spcAft>
                <a:spcPts val="1600"/>
              </a:spcAft>
            </a:pPr>
            <a:r>
              <a:rPr lang="en-SG" sz="2800" dirty="0">
                <a:latin typeface="Roboto"/>
                <a:ea typeface="Roboto"/>
                <a:cs typeface="Roboto"/>
                <a:sym typeface="Roboto"/>
              </a:rPr>
              <a:t>Stay notified about workshops, speakers, etc.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Quick Note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4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3: Linear Regression (Real Estate Valuation)</a:t>
            </a:r>
            <a:endParaRPr lang="en-US"/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dirty="0">
                <a:latin typeface="Roboto"/>
                <a:ea typeface="Roboto"/>
              </a:rPr>
              <a:t>Session 4 - Neural Networks (News Outreach)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dirty="0">
                <a:latin typeface="Roboto"/>
                <a:ea typeface="Roboto"/>
              </a:rPr>
              <a:t>Session 5 - LSTM Networks (Stock Price Prediction)</a:t>
            </a:r>
            <a:endParaRPr lang="en-SG" dirty="0">
              <a:latin typeface="Roboto"/>
              <a:ea typeface="Roboto"/>
              <a:sym typeface="Roboto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Intersperse with guest presentations, practical project sessions (e.g. OpenCV, iPhone applications, recommender systems).</a:t>
            </a:r>
          </a:p>
          <a:p>
            <a:pPr marL="0" lv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Coming Weeks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44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about the fundamental classification model Logistic Regression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about the intuitive Decision Tree classification model, Bagging (Bootstrap Aggregating), and Random Forest Ensemble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 them in Google Collab Notebook to Predict Credit Card Defaults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Today’s Plan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7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-SG" dirty="0">
                    <a:latin typeface="Roboto"/>
                    <a:ea typeface="Roboto"/>
                    <a:cs typeface="Roboto"/>
                  </a:rPr>
                  <a:t>Task: Given a list of inputs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𝑋</m:t>
                    </m:r>
                  </m:oMath>
                </a14:m>
                <a:r>
                  <a:rPr lang="en-SG" dirty="0">
                    <a:latin typeface="Roboto"/>
                    <a:ea typeface="Roboto"/>
                    <a:cs typeface="Roboto"/>
                  </a:rPr>
                  <a:t>, we want to predict whether an individual will default on their credit card payments </a:t>
                </a:r>
                <a:endParaRPr lang="en-SG" dirty="0"/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Roboto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Roboto"/>
                      </a:rPr>
                      <m:t>=1</m:t>
                    </m:r>
                  </m:oMath>
                </a14:m>
                <a:r>
                  <a:rPr lang="en-SG" sz="1800" dirty="0">
                    <a:latin typeface="Roboto"/>
                    <a:cs typeface="Roboto"/>
                  </a:rPr>
                  <a:t> means the person defaults,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cs typeface="Roboto"/>
                      </a:rPr>
                      <m:t>𝑌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Roboto"/>
                      </a:rPr>
                      <m:t>=0</m:t>
                    </m:r>
                  </m:oMath>
                </a14:m>
                <a:r>
                  <a:rPr lang="en-SG" sz="1800" dirty="0">
                    <a:latin typeface="Roboto"/>
                    <a:cs typeface="Roboto"/>
                  </a:rPr>
                  <a:t>means they don't.</a:t>
                </a:r>
                <a:endParaRPr lang="en-SG" sz="1800" dirty="0"/>
              </a:p>
              <a:p>
                <a:pPr marL="285750" indent="-285750">
                  <a:lnSpc>
                    <a:spcPct val="100000"/>
                  </a:lnSpc>
                </a:pPr>
                <a:r>
                  <a:rPr lang="en-SG" dirty="0">
                    <a:latin typeface="Roboto"/>
                    <a:ea typeface="Roboto"/>
                    <a:cs typeface="Roboto"/>
                  </a:rPr>
                  <a:t>For a given individual with features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𝑋</m:t>
                    </m:r>
                  </m:oMath>
                </a14:m>
                <a:r>
                  <a:rPr lang="en-SG" dirty="0">
                    <a:latin typeface="Roboto"/>
                    <a:ea typeface="Roboto"/>
                    <a:cs typeface="Roboto"/>
                  </a:rPr>
                  <a:t>, we want to predict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𝑃</m:t>
                    </m:r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(</m:t>
                    </m:r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𝑌</m:t>
                    </m:r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=1|</m:t>
                    </m:r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𝑋</m:t>
                    </m:r>
                    <m:r>
                      <a:rPr lang="en-SG" i="1" dirty="0" smtClean="0">
                        <a:latin typeface="Cambria Math" panose="02040503050406030204" pitchFamily="18" charset="0"/>
                        <a:ea typeface="Roboto"/>
                        <a:cs typeface="Roboto"/>
                      </a:rPr>
                      <m:t>)</m:t>
                    </m:r>
                  </m:oMath>
                </a14:m>
                <a:r>
                  <a:rPr lang="en-SG" dirty="0">
                    <a:latin typeface="Roboto"/>
                    <a:ea typeface="Roboto"/>
                    <a:cs typeface="Roboto"/>
                  </a:rPr>
                  <a:t>, or the </a:t>
                </a:r>
                <a:r>
                  <a:rPr lang="en-SG" i="1" dirty="0">
                    <a:latin typeface="Roboto"/>
                    <a:ea typeface="Roboto"/>
                    <a:cs typeface="Roboto"/>
                  </a:rPr>
                  <a:t>conditional probability</a:t>
                </a:r>
                <a:r>
                  <a:rPr lang="en-SG" dirty="0">
                    <a:latin typeface="Roboto"/>
                    <a:ea typeface="Roboto"/>
                    <a:cs typeface="Roboto"/>
                  </a:rPr>
                  <a:t> the individual defaults given their feature vector</a:t>
                </a:r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SG" sz="1800" dirty="0">
                    <a:latin typeface="Roboto"/>
                    <a:ea typeface="Roboto"/>
                    <a:cs typeface="Roboto"/>
                  </a:rPr>
                  <a:t>Means the output of our model should be between 0 and 1</a:t>
                </a:r>
              </a:p>
              <a:p>
                <a:pPr marL="285750" indent="-285750">
                  <a:lnSpc>
                    <a:spcPct val="100000"/>
                  </a:lnSpc>
                  <a:spcAft>
                    <a:spcPts val="800"/>
                  </a:spcAft>
                </a:pPr>
                <a:r>
                  <a:rPr lang="en-SG" dirty="0">
                    <a:latin typeface="Roboto"/>
                    <a:ea typeface="Roboto"/>
                    <a:cs typeface="Roboto"/>
                  </a:rPr>
                  <a:t>What model/equation should we use to compute these probabilities?</a:t>
                </a:r>
              </a:p>
              <a:p>
                <a:pPr marL="285750" indent="-285750">
                  <a:spcAft>
                    <a:spcPts val="800"/>
                  </a:spcAft>
                </a:pPr>
                <a:endParaRPr lang="en-SG" dirty="0">
                  <a:latin typeface="Roboto"/>
                  <a:ea typeface="Roboto"/>
                  <a:cs typeface="Roboto"/>
                </a:endParaRPr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04875"/>
                <a:ext cx="8520600" cy="3416400"/>
              </a:xfrm>
              <a:prstGeom prst="rect">
                <a:avLst/>
              </a:prstGeom>
              <a:blipFill>
                <a:blip r:embed="rId4"/>
                <a:stretch>
                  <a:fillRect l="-357"/>
                </a:stretch>
              </a:blip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dirty="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Logistic Regression Intuition</a:t>
            </a:r>
            <a:endParaRPr 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8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4961" y="987375"/>
                <a:ext cx="4442191" cy="3416400"/>
              </a:xfrm>
              <a:prstGeom prst="rect">
                <a:avLst/>
              </a:prstGeom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00000"/>
                  </a:lnSpc>
                </a:pPr>
                <a:r>
                  <a:rPr lang="en-SG" sz="1600" dirty="0">
                    <a:ea typeface="Roboto"/>
                    <a:cs typeface="Roboto"/>
                  </a:rPr>
                  <a:t>We could model the probability as Linear: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1600" dirty="0">
                    <a:ea typeface="Roboto"/>
                  </a:rPr>
                  <a:t>, where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sz="1600" dirty="0">
                    <a:ea typeface="Roboto"/>
                  </a:rPr>
                  <a:t> is our trained model parameters. </a:t>
                </a:r>
                <a:endParaRPr lang="en-SG" sz="1600" dirty="0">
                  <a:ea typeface="Roboto"/>
                  <a:cs typeface="Roboto"/>
                </a:endParaRPr>
              </a:p>
              <a:p>
                <a:pPr marL="742950" lvl="1" indent="-285750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 … +(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1600" dirty="0">
                    <a:ea typeface="Roboto"/>
                  </a:rPr>
                  <a:t> </a:t>
                </a:r>
              </a:p>
              <a:p>
                <a:pPr marL="742950" lvl="1" indent="-285750"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SG" sz="1600" dirty="0">
                    <a:ea typeface="Roboto"/>
                  </a:rPr>
                  <a:t>Append the feature vector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Roboto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Roboto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Roboto"/>
                      </a:rPr>
                      <m:t>s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Roboto"/>
                      </a:rPr>
                      <m:t>.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Roboto"/>
                      </a:rPr>
                      <m:t>t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Roboto"/>
                      </a:rPr>
                      <m:t>.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Roboto"/>
                      </a:rPr>
                      <m:t>=1</m:t>
                    </m:r>
                  </m:oMath>
                </a14:m>
                <a:endParaRPr lang="en-SG" sz="1600" dirty="0">
                  <a:ea typeface="Roboto"/>
                </a:endParaRPr>
              </a:p>
              <a:p>
                <a:pPr marL="285750" indent="-285750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SG" sz="1600" dirty="0">
                    <a:ea typeface="Roboto"/>
                  </a:rPr>
                  <a:t>Problem – Outputs are not restricted between 0 and 1! Invalid Probabilities</a:t>
                </a:r>
              </a:p>
              <a:p>
                <a:pPr marL="285750" indent="-285750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SG" sz="1600" dirty="0">
                    <a:ea typeface="Roboto"/>
                  </a:rPr>
                  <a:t>We can keep the equation above, but we need to shrink the output so it's between 0 and 1.</a:t>
                </a:r>
              </a:p>
              <a:p>
                <a:pPr marL="285750" indent="-285750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SG" sz="1600" dirty="0">
                    <a:ea typeface="Roboto"/>
                  </a:rPr>
                  <a:t>Ideally done with Step Function – 0 until a cut-off is reached, then 1</a:t>
                </a:r>
              </a:p>
              <a:p>
                <a:pPr marL="285750" indent="-285750">
                  <a:lnSpc>
                    <a:spcPct val="100000"/>
                  </a:lnSpc>
                  <a:spcAft>
                    <a:spcPts val="1200"/>
                  </a:spcAft>
                </a:pPr>
                <a:endParaRPr lang="en-SG" sz="1600" dirty="0">
                  <a:latin typeface="Roboto"/>
                  <a:ea typeface="Roboto"/>
                  <a:cs typeface="Roboto"/>
                </a:endParaRPr>
              </a:p>
              <a:p>
                <a:pPr marL="285750" indent="-285750">
                  <a:lnSpc>
                    <a:spcPct val="100000"/>
                  </a:lnSpc>
                  <a:spcAft>
                    <a:spcPts val="1200"/>
                  </a:spcAft>
                </a:pPr>
                <a:endParaRPr lang="en-SG" sz="1600" dirty="0">
                  <a:latin typeface="Roboto"/>
                  <a:ea typeface="Roboto"/>
                  <a:cs typeface="Roboto"/>
                </a:endParaRPr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4961" y="987375"/>
                <a:ext cx="4442191" cy="3416400"/>
              </a:xfrm>
              <a:prstGeom prst="rect">
                <a:avLst/>
              </a:prstGeom>
              <a:blipFill>
                <a:blip r:embed="rId4"/>
                <a:stretch>
                  <a:fillRect l="-962" b="-20000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dirty="0">
                <a:solidFill>
                  <a:srgbClr val="073763"/>
                </a:solidFill>
                <a:latin typeface="Proxima Nova"/>
                <a:cs typeface="Proxima Nova"/>
              </a:rPr>
              <a:t>Computing P(Y=1|X) with LR</a:t>
            </a: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Timeline, calendar&#10;&#10;Description automatically generated">
            <a:extLst>
              <a:ext uri="{FF2B5EF4-FFF2-40B4-BE49-F238E27FC236}">
                <a16:creationId xmlns:a16="http://schemas.microsoft.com/office/drawing/2014/main" id="{D9297308-E748-4E37-8929-8C569124F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07" y="1495659"/>
            <a:ext cx="2945796" cy="24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2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3796" y="1084137"/>
                <a:ext cx="4628957" cy="3422447"/>
              </a:xfrm>
              <a:prstGeom prst="rect">
                <a:avLst/>
              </a:prstGeom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600" dirty="0">
                    <a:latin typeface="Roboto"/>
                    <a:cs typeface="Roboto"/>
                    <a:sym typeface="Roboto"/>
                  </a:rPr>
                  <a:t>The </a:t>
                </a:r>
                <a:r>
                  <a:rPr lang="en-SG" sz="1600" dirty="0">
                    <a:latin typeface="Roboto"/>
                    <a:cs typeface="Roboto"/>
                  </a:rPr>
                  <a:t>Unit Step Function is nice, but we do need to work along a function that is </a:t>
                </a:r>
                <a:r>
                  <a:rPr lang="en-SG" sz="1600" i="1" dirty="0">
                    <a:latin typeface="Roboto"/>
                    <a:cs typeface="Roboto"/>
                  </a:rPr>
                  <a:t>smooth, </a:t>
                </a:r>
                <a:r>
                  <a:rPr lang="en-SG" sz="1600" dirty="0">
                    <a:latin typeface="Roboto"/>
                    <a:cs typeface="Roboto"/>
                  </a:rPr>
                  <a:t>especially around the cut-off point</a:t>
                </a:r>
              </a:p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600" dirty="0">
                    <a:latin typeface="Roboto"/>
                    <a:cs typeface="Roboto"/>
                  </a:rPr>
                  <a:t>Unit step function can be smoothly approximation with the sigmoid function.</a:t>
                </a:r>
              </a:p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600" dirty="0">
                    <a:latin typeface="Roboto"/>
                    <a:cs typeface="Roboto"/>
                  </a:rPr>
                  <a:t>LR Equation(s):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b="0" dirty="0"/>
                  <a:t>		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600" dirty="0"/>
              </a:p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600" dirty="0"/>
                  <a:t>Can decide a threshold probability value α such that the prediction is one if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SG" sz="1600" dirty="0"/>
                  <a:t> and zero otherwise. </a:t>
                </a:r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3796" y="1084137"/>
                <a:ext cx="4628957" cy="3422447"/>
              </a:xfrm>
              <a:prstGeom prst="rect">
                <a:avLst/>
              </a:prstGeom>
              <a:blipFill>
                <a:blip r:embed="rId4"/>
                <a:stretch>
                  <a:fillRect l="-791" r="-1845" b="-6061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dirty="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The LR Regression Equation</a:t>
            </a:r>
            <a:endParaRPr 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635308A5-5546-42D9-848B-1FAF54DA7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781" y="917459"/>
            <a:ext cx="2743200" cy="182691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E3B21B0-3410-4D7D-A9DA-17287361F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2747131"/>
            <a:ext cx="2743200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Google Shape;78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3796" y="1081114"/>
                <a:ext cx="4991814" cy="3425470"/>
              </a:xfrm>
              <a:prstGeom prst="rect">
                <a:avLst/>
              </a:prstGeom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400" dirty="0">
                    <a:latin typeface="Roboto"/>
                    <a:cs typeface="Roboto"/>
                  </a:rPr>
                  <a:t>With the sigmoid LR equation, our cost function is shown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 smtClean="0">
                            <a:latin typeface="Cambria Math" panose="02040503050406030204" pitchFamily="18" charset="0"/>
                            <a:cs typeface="Roboto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Roboto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Roboto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Roboto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Roboto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Roboto"/>
                          </a:rPr>
                          <m:t>𝑖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cs typeface="Roboto"/>
                      </a:rPr>
                      <m:t>)</m:t>
                    </m:r>
                  </m:oMath>
                </a14:m>
                <a:r>
                  <a:rPr lang="en-SG" sz="1400" dirty="0">
                    <a:latin typeface="Roboto"/>
                    <a:cs typeface="Roboto"/>
                  </a:rPr>
                  <a:t>is the prediction on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Roboto"/>
                      </a:rPr>
                      <m:t>𝑖</m:t>
                    </m:r>
                  </m:oMath>
                </a14:m>
                <a:r>
                  <a:rPr lang="en-SG" sz="1400" dirty="0">
                    <a:latin typeface="Roboto"/>
                    <a:cs typeface="Roboto"/>
                  </a:rPr>
                  <a:t>th training example. </a:t>
                </a:r>
                <a14:m>
                  <m:oMath xmlns:m="http://schemas.openxmlformats.org/officeDocument/2006/math">
                    <m:r>
                      <a:rPr lang="en-SG" sz="1400" i="1" dirty="0" smtClean="0">
                        <a:latin typeface="Cambria Math" panose="02040503050406030204" pitchFamily="18" charset="0"/>
                        <a:cs typeface="Roboto"/>
                      </a:rPr>
                      <m:t>𝑚</m:t>
                    </m:r>
                  </m:oMath>
                </a14:m>
                <a:r>
                  <a:rPr lang="en-SG" sz="1400" dirty="0">
                    <a:latin typeface="Roboto"/>
                    <a:cs typeface="Roboto"/>
                  </a:rPr>
                  <a:t> is the number of training examples.</a:t>
                </a:r>
                <a:endParaRPr lang="en-US" sz="1400" dirty="0"/>
              </a:p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400" dirty="0">
                    <a:latin typeface="Roboto"/>
                    <a:cs typeface="Roboto"/>
                  </a:rPr>
                  <a:t>Partial derivative of the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Roboto"/>
                      </a:rPr>
                      <m:t>𝑖</m:t>
                    </m:r>
                  </m:oMath>
                </a14:m>
                <a:r>
                  <a:rPr lang="en-SG" sz="1400" dirty="0">
                    <a:latin typeface="Roboto"/>
                    <a:cs typeface="Roboto"/>
                  </a:rPr>
                  <a:t>th parameter of the model is shown to the right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 smtClean="0">
                            <a:latin typeface="Cambria Math" panose="02040503050406030204" pitchFamily="18" charset="0"/>
                            <a:cs typeface="Roboto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Roboto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1400" dirty="0">
                    <a:latin typeface="Roboto"/>
                    <a:cs typeface="Roboto"/>
                  </a:rPr>
                  <a:t> is synonymous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1400" dirty="0">
                    <a:latin typeface="Roboto"/>
                    <a:cs typeface="Roboto"/>
                  </a:rPr>
                  <a:t>). After computing this partial derivative (we'll call it </a:t>
                </a:r>
                <a:r>
                  <a:rPr lang="en-SG" sz="1400" dirty="0"/>
                  <a:t>Δ</a:t>
                </a:r>
                <a:r>
                  <a:rPr lang="en-SG" sz="1400" dirty="0">
                    <a:latin typeface="Roboto"/>
                    <a:cs typeface="Roboto"/>
                  </a:rPr>
                  <a:t>), we can subtract </a:t>
                </a:r>
                <a:r>
                  <a:rPr lang="en-SG" sz="1400" dirty="0"/>
                  <a:t>Δ * some learning rate from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1400" dirty="0"/>
                  <a:t> to get the updated parameter </a:t>
                </a:r>
              </a:p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400" dirty="0"/>
                  <a:t>Important Note: Logistic Regression produces a linear decision boundary</a:t>
                </a:r>
              </a:p>
              <a:p>
                <a:pPr marL="285750" indent="-285750">
                  <a:lnSpc>
                    <a:spcPct val="114999"/>
                  </a:lnSpc>
                  <a:spcAft>
                    <a:spcPts val="1600"/>
                  </a:spcAft>
                </a:pPr>
                <a:r>
                  <a:rPr lang="en-SG" sz="1400" dirty="0" err="1"/>
                  <a:t>sklearn.linear_model.</a:t>
                </a:r>
                <a:r>
                  <a:rPr lang="en-SG" sz="1400" b="1" dirty="0" err="1"/>
                  <a:t>LogisticRegression</a:t>
                </a:r>
                <a:r>
                  <a:rPr lang="en-SG" sz="1400" dirty="0"/>
                  <a:t>(</a:t>
                </a:r>
                <a:r>
                  <a:rPr lang="en-SG" sz="1400" i="1" dirty="0"/>
                  <a:t>penalty=‘l2’</a:t>
                </a:r>
                <a:r>
                  <a:rPr lang="en-SG" sz="1400" dirty="0"/>
                  <a:t>, </a:t>
                </a:r>
                <a:r>
                  <a:rPr lang="en-SG" sz="1400" i="1" dirty="0" err="1"/>
                  <a:t>max_iter</a:t>
                </a:r>
                <a:r>
                  <a:rPr lang="en-SG" sz="1400" i="1" dirty="0"/>
                  <a:t>=100</a:t>
                </a:r>
                <a:r>
                  <a:rPr lang="en-SG" sz="1400" dirty="0"/>
                  <a:t>, </a:t>
                </a:r>
                <a:r>
                  <a:rPr lang="en-SG" sz="1400" i="1" dirty="0" err="1"/>
                  <a:t>multi_class</a:t>
                </a:r>
                <a:r>
                  <a:rPr lang="en-SG" sz="1400" i="1" dirty="0"/>
                  <a:t>=‘auto’)</a:t>
                </a:r>
                <a:endParaRPr lang="en-SG" sz="1400" dirty="0"/>
              </a:p>
            </p:txBody>
          </p:sp>
        </mc:Choice>
        <mc:Fallback>
          <p:sp>
            <p:nvSpPr>
              <p:cNvPr id="78" name="Google Shape;78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3796" y="1081114"/>
                <a:ext cx="4991814" cy="3425470"/>
              </a:xfrm>
              <a:prstGeom prst="rect">
                <a:avLst/>
              </a:prstGeom>
              <a:blipFill>
                <a:blip r:embed="rId4"/>
                <a:stretch>
                  <a:fillRect l="-733" r="-733" b="-9253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dirty="0">
                <a:solidFill>
                  <a:srgbClr val="073763"/>
                </a:solidFill>
                <a:latin typeface="Proxima Nova"/>
                <a:cs typeface="Proxima Nova"/>
                <a:sym typeface="Proxima Nova"/>
              </a:rPr>
              <a:t>LR Equation Additional Notes</a:t>
            </a:r>
            <a:endParaRPr lang="en-US" dirty="0"/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C2949F5-B600-4A63-A03A-E5446D3B1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067" y="1069906"/>
            <a:ext cx="3804557" cy="1503877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8EC68D6-F895-4AEA-B880-C4F8241E4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662" y="2694925"/>
            <a:ext cx="2743200" cy="497507"/>
          </a:xfrm>
          <a:prstGeom prst="rect">
            <a:avLst/>
          </a:prstGeom>
        </p:spPr>
      </p:pic>
      <p:pic>
        <p:nvPicPr>
          <p:cNvPr id="7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614F41FC-3AAE-489B-8BC4-C208A7151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757" y="3374486"/>
            <a:ext cx="2211010" cy="1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30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951</Words>
  <Application>Microsoft Office PowerPoint</Application>
  <PresentationFormat>On-screen Show (16:9)</PresentationFormat>
  <Paragraphs>67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Cambria Math</vt:lpstr>
      <vt:lpstr>Roboto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Wyatt Currie</cp:lastModifiedBy>
  <cp:revision>405</cp:revision>
  <dcterms:modified xsi:type="dcterms:W3CDTF">2020-10-13T22:10:04Z</dcterms:modified>
</cp:coreProperties>
</file>